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71" r:id="rId6"/>
    <p:sldId id="272" r:id="rId7"/>
    <p:sldId id="273" r:id="rId8"/>
    <p:sldId id="274" r:id="rId9"/>
    <p:sldId id="270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8600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680520" cy="4886003"/>
          </a:xfrm>
        </p:spPr>
        <p:txBody>
          <a:bodyPr>
            <a:normAutofit/>
          </a:bodyPr>
          <a:lstStyle>
            <a:lvl1pPr marL="0" indent="358775">
              <a:buFont typeface="Arial" pitchFamily="34" charset="0"/>
              <a:buNone/>
              <a:defRPr sz="2000"/>
            </a:lvl1pPr>
            <a:lvl2pPr marL="742950" indent="-384175"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2080" y="1484785"/>
            <a:ext cx="3462536" cy="4248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3C71D-13B6-463B-971D-0B576114166E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358775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841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28800"/>
            <a:ext cx="9144000" cy="172819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ТЕМЫ</a:t>
            </a:r>
            <a:b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ДИПЛОМНАЯ </a:t>
            </a:r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6120680" cy="17526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Специальность: 31.02.01 «Лечебное дело»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Группа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Работу выполнил(а): 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Руководитель:  </a:t>
            </a: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Эмблема км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88640"/>
            <a:ext cx="1152128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04" y="188640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Государственное автономное профессиональное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образовательное учреждение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«Казанский медицинский колледж»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237312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Казань, </a:t>
            </a:r>
            <a:r>
              <a:rPr lang="ru-RU" dirty="0" smtClean="0">
                <a:solidFill>
                  <a:schemeClr val="tx2"/>
                </a:solidFill>
              </a:rPr>
              <a:t>2020 </a:t>
            </a:r>
            <a:r>
              <a:rPr lang="ru-RU" dirty="0" smtClean="0">
                <a:solidFill>
                  <a:schemeClr val="tx2"/>
                </a:solidFill>
              </a:rPr>
              <a:t>г.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0324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Актуальность выбранной темы в том, что 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На основании этого была определена цель дипломной работы.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Цель исследования –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Для достижения поставленной цели были решены следующие задачи: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1. 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 lvl="0">
              <a:defRPr/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АКТУАЛЬНОСТЬ, ЦЕЛЬ  И ЗАДАЧИ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ЛИТЕРАТУРНЫЙ ОБЗОР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 данной главе представлена информация  на основе анализа литературы по  теме дипломной работы: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1.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2.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3.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4.</a:t>
            </a:r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8208912" cy="489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Введите текст, таблицы, графики, рисунки, фотографии</a:t>
            </a:r>
            <a:endParaRPr lang="ru-RU" sz="16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7"/>
            <a:ext cx="8136904" cy="792088"/>
          </a:xfrm>
        </p:spPr>
        <p:txBody>
          <a:bodyPr>
            <a:normAutofit lnSpcReduction="10000"/>
          </a:bodyPr>
          <a:lstStyle/>
          <a:p>
            <a:pPr marL="717550" indent="-717550">
              <a:tabLst>
                <a:tab pos="717550" algn="l"/>
              </a:tabLst>
            </a:pPr>
            <a:r>
              <a:rPr lang="ru-RU" sz="1800" dirty="0" smtClean="0"/>
              <a:t>Задача1.  </a:t>
            </a:r>
            <a:r>
              <a:rPr lang="ru-RU" sz="1800" i="1" dirty="0" smtClean="0">
                <a:solidFill>
                  <a:schemeClr val="tx1"/>
                </a:solidFill>
              </a:rPr>
              <a:t>Здесь приводится текст задачи 1.</a:t>
            </a:r>
            <a:endParaRPr lang="ru-RU" sz="1800" i="1" dirty="0" smtClean="0"/>
          </a:p>
          <a:p>
            <a:pPr marL="890588" indent="-890588"/>
            <a:r>
              <a:rPr lang="ru-RU" sz="2400" dirty="0" smtClean="0"/>
              <a:t>ВЫВОД. </a:t>
            </a:r>
            <a:r>
              <a:rPr lang="ru-RU" sz="2400" dirty="0" smtClean="0">
                <a:solidFill>
                  <a:schemeClr val="tx1"/>
                </a:solidFill>
              </a:rPr>
              <a:t>Здесь приводится вывод по решению задачи 1.</a:t>
            </a:r>
            <a:r>
              <a:rPr lang="ru-RU" sz="2400" dirty="0" smtClean="0"/>
              <a:t> 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29969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Задача2.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2.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 2.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47971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Задача3.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3.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задачи3.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136904" cy="43099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1.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836712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Рекомендации должны соотноситься с выводами. </a:t>
            </a:r>
            <a:endParaRPr lang="ru-RU" sz="16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2935"/>
            <a:ext cx="9144000" cy="122413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</a:t>
            </a:r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</a:rPr>
              <a:t> всех за внимание!</a:t>
            </a:r>
            <a:endParaRPr lang="ru-RU" sz="40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183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НАЗВАНИЕ ТЕМЫ  ДИПЛОМНАЯ РАБОТА  </vt:lpstr>
      <vt:lpstr>АКТУАЛЬНОСТЬ, ЦЕЛЬ  И ЗАДАЧИ ИССЛЕДОВАНИЯ</vt:lpstr>
      <vt:lpstr>ЛИТЕРАТУРНЫЙ ОБЗОР</vt:lpstr>
      <vt:lpstr>Материалы исследования</vt:lpstr>
      <vt:lpstr>Базы исследования</vt:lpstr>
      <vt:lpstr>Методы исследования</vt:lpstr>
      <vt:lpstr>План исследования</vt:lpstr>
      <vt:lpstr>РЕЗУЛЬТАТЫ ИССЛЕДОВАНИЯ</vt:lpstr>
      <vt:lpstr>ВЫВОДЫ</vt:lpstr>
      <vt:lpstr>РЕКОМЕНДАЦИИ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Алексей</cp:lastModifiedBy>
  <cp:revision>44</cp:revision>
  <dcterms:created xsi:type="dcterms:W3CDTF">2015-05-05T11:06:51Z</dcterms:created>
  <dcterms:modified xsi:type="dcterms:W3CDTF">2020-05-17T11:50:00Z</dcterms:modified>
</cp:coreProperties>
</file>